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  <p:sldId id="265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Oswald" panose="020B0604020202020204" charset="0"/>
      <p:regular r:id="rId19"/>
      <p:bold r:id="rId20"/>
    </p:embeddedFont>
    <p:embeddedFont>
      <p:font typeface="Oswald Regular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ce81f9d3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ce81f9d3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220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ce81f9d3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ce81f9d3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113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ce81f9d3c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ce81f9d3c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e81f9d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e81f9d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ce81f9d3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ce81f9d3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ce81f9d3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ce81f9d3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ce81f9d3c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ce81f9d3c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ce81f9d3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ce81f9d3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ce81f9d3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ce81f9d3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ce81f9d3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ce81f9d3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ce81f9d3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ce81f9d3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cedpol.github.io/Proyecto_PVLI_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hyperlink" Target="mailto:GenerationGamesUCM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61783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i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Platero’s Tale</a:t>
            </a:r>
            <a:endParaRPr sz="8000" i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61775" y="2742600"/>
            <a:ext cx="8520600" cy="15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Pablo Etayo, Óscar Pedregal, Cristian Castillo y Pedro Pablo Cubells</a:t>
            </a:r>
            <a:endParaRPr sz="200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Programación de Videojuegos en Lenguajes Interpretados</a:t>
            </a:r>
            <a:endParaRPr sz="200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Desarrollo de Videojuegos, UCM </a:t>
            </a:r>
            <a:endParaRPr sz="200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56" name="Google Shape;56;p13" descr="Platero y y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475" y="2950100"/>
            <a:ext cx="2473525" cy="25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1772860" y="1637560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PLATAFORMAS USADAS</a:t>
            </a:r>
            <a:endParaRPr sz="3600" dirty="0">
              <a:solidFill>
                <a:srgbClr val="FFFFFF"/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6EC013A-75ED-4880-87C6-F0D96275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17" y="2571751"/>
            <a:ext cx="1641142" cy="164114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CE596C0-2E98-41E0-849C-F48FA0ED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118" y="2571750"/>
            <a:ext cx="1641142" cy="16411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EFD1FF8-F777-4106-825F-2A2430177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730" y="2571750"/>
            <a:ext cx="1876431" cy="164114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37D8C49-9018-41A6-BBB1-C81DC6684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043" y="2571750"/>
            <a:ext cx="1434417" cy="16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4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8;p21">
            <a:extLst>
              <a:ext uri="{FF2B5EF4-FFF2-40B4-BE49-F238E27FC236}">
                <a16:creationId xmlns:a16="http://schemas.microsoft.com/office/drawing/2014/main" id="{D0471632-C5C2-4ADD-AF0D-2285A03918C2}"/>
              </a:ext>
            </a:extLst>
          </p:cNvPr>
          <p:cNvSpPr txBox="1">
            <a:spLocks/>
          </p:cNvSpPr>
          <p:nvPr/>
        </p:nvSpPr>
        <p:spPr>
          <a:xfrm>
            <a:off x="1710127" y="1620256"/>
            <a:ext cx="653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600" dirty="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LENGUAJES USADOS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1064FBA-102D-43E6-A6BC-6867CB29B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93" y="2950544"/>
            <a:ext cx="2157613" cy="132776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4883AB7-031E-45B4-B881-75B21C28D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27" y="2571750"/>
            <a:ext cx="1213521" cy="170655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CB3FBCC-8C8B-42DF-9E97-7A88B50B3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445" y="2571751"/>
            <a:ext cx="1214837" cy="170655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833CA22-A8E5-481D-B73E-FCD8457C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642" y="2571750"/>
            <a:ext cx="1213521" cy="17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7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1901875" y="608750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Contacto / Sugerencias</a:t>
            </a:r>
            <a:endParaRPr sz="3600" dirty="0">
              <a:solidFill>
                <a:srgbClr val="FFFFFF"/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2059400" y="1516925"/>
            <a:ext cx="55353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FFFF"/>
                </a:solidFill>
              </a:rPr>
              <a:t>Página Web</a:t>
            </a:r>
            <a:r>
              <a:rPr lang="es" dirty="0">
                <a:solidFill>
                  <a:srgbClr val="FFFFFF"/>
                </a:solidFill>
              </a:rPr>
              <a:t>: </a:t>
            </a:r>
            <a:r>
              <a:rPr lang="es" b="1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https://acedpol.github.io/Proyecto_PVLI_/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FFFF"/>
                </a:solidFill>
              </a:rPr>
              <a:t>Email: </a:t>
            </a:r>
            <a:r>
              <a:rPr lang="es" sz="1300" u="sng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GenerationGamesUCM@gmail.com</a:t>
            </a:r>
            <a:endParaRPr sz="1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¡Muchas gracias por su atención!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116" name="Google Shape;116;p22" descr="Gifs animados de Asno voland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087" y="3132300"/>
            <a:ext cx="3373826" cy="16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 descr="Shrek Donkey GIF - Shrek Donkey Hug - Discover &amp; Share GIF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9775" y="1447975"/>
            <a:ext cx="152400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1E42D7-C792-42AD-B683-362451D6D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030750" y="578700"/>
            <a:ext cx="60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lt1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El juego</a:t>
            </a:r>
            <a:endParaRPr sz="3600" dirty="0">
              <a:solidFill>
                <a:schemeClr val="lt1"/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2030750" y="1399050"/>
            <a:ext cx="3353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</a:rPr>
              <a:t>Platero’s Tale es un videojuego de género Exploración y Puzles, centrado en la búsqueda de Platero a lo largo del nivel.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</a:rPr>
              <a:t>El jugador deberá recorrer laberintos buscando llaves y esquivando a los enemigos.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chemeClr val="lt1"/>
                </a:solidFill>
              </a:rPr>
              <a:t>Contará con objetos que le ayuden durante su aventura como una radio o una linterna.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794200" y="1399050"/>
            <a:ext cx="3024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El color es un aspecto fundamental en el videojuego.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828" y="2366150"/>
            <a:ext cx="2981648" cy="2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814575" y="608725"/>
            <a:ext cx="64806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Mecánicas</a:t>
            </a:r>
            <a:endParaRPr sz="3600" dirty="0">
              <a:solidFill>
                <a:srgbClr val="FFFFFF"/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2169275" y="1533475"/>
            <a:ext cx="366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</a:rPr>
              <a:t>- Movimiento en 8 direcciones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</a:rPr>
              <a:t>- Autoestima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</a:rPr>
              <a:t>- Recogida y compra de objetos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</a:rPr>
              <a:t>- Inspección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647300" y="1533475"/>
            <a:ext cx="366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</a:rPr>
              <a:t>- Radio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</a:rPr>
              <a:t>- Linterna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</a:rPr>
              <a:t>- Mundo monocromático, decadente</a:t>
            </a:r>
            <a:endParaRPr sz="1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637975" y="608825"/>
            <a:ext cx="685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Dinámicas</a:t>
            </a:r>
            <a:endParaRPr sz="3600" dirty="0">
              <a:solidFill>
                <a:srgbClr val="FFFFFF"/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1979075" y="1398050"/>
            <a:ext cx="68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El jugador tendrá que buscar a Platero, explorando y encontrando pistas.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Tendrá que ir esquivando a los enemigos y las cosas que puedan afectar negativamente a su autoestima.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Hará uso de la radio, la linterna y la inspección para superar el nivel pero necesitará baterías que deberá comprar o encontrar. La exploración se verá recompensada con monedas y objetos.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Habrá que usar llaves para acceder a las diferentes partes del nivel.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901875" y="608750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Background histórico</a:t>
            </a:r>
            <a:endParaRPr sz="3600" dirty="0">
              <a:solidFill>
                <a:srgbClr val="FFFFFF"/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1983750" y="1398075"/>
            <a:ext cx="685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El protagonista es Juan Ramón Jiménez, un anciano peculiar con pocos amigos en el pueblo. Su compañía preferida es su burro Platero.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Los vecinos se burlan de él, por eso serán los “enemigos” dentro del juego. Sus comentarios y gestos harán bajar el autoestima (vida) del jugador.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Es una época difícil donde abundan las malas noticias. Estas también pueden afectar la autoestima del jugador.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Objetivo: reunirse con platero esquivando y manteniendo su autoestima.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1901875" y="608750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Arquitectura</a:t>
            </a:r>
            <a:endParaRPr sz="3600" dirty="0">
              <a:solidFill>
                <a:srgbClr val="FFFFFF"/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225" y="1181450"/>
            <a:ext cx="7314503" cy="365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1901875" y="608750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Arte</a:t>
            </a:r>
            <a:endParaRPr sz="3600" dirty="0">
              <a:solidFill>
                <a:srgbClr val="FFFFFF"/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r="72934" b="47312"/>
          <a:stretch/>
        </p:blipFill>
        <p:spPr>
          <a:xfrm>
            <a:off x="2035175" y="1333850"/>
            <a:ext cx="2155209" cy="27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201" y="1181450"/>
            <a:ext cx="2284854" cy="3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6537" y="1333850"/>
            <a:ext cx="2796875" cy="27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901875" y="608750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Próximos hitos</a:t>
            </a:r>
            <a:endParaRPr sz="3600" dirty="0">
              <a:solidFill>
                <a:srgbClr val="FFFFFF"/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032575" y="1543225"/>
            <a:ext cx="6535200" cy="27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</a:rPr>
              <a:t>Hito 2:</a:t>
            </a:r>
            <a:r>
              <a:rPr lang="es" dirty="0"/>
              <a:t>	</a:t>
            </a:r>
            <a:r>
              <a:rPr lang="es" sz="1600" dirty="0">
                <a:solidFill>
                  <a:srgbClr val="FFFFFF"/>
                </a:solidFill>
              </a:rPr>
              <a:t>- Tener las clases y mecánicas básicas implementadas, 	como el movimiento del jugador, finalización de nivel, 	enemigos e inventario.</a:t>
            </a:r>
            <a:endParaRPr sz="16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</a:rPr>
              <a:t>- Nivel jugable.</a:t>
            </a:r>
            <a:endParaRPr sz="1600" dirty="0"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</a:rPr>
              <a:t>- GDD y arquitectura actualizados y casi completos. Pivotal al día.</a:t>
            </a:r>
            <a:endParaRPr sz="16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</a:rPr>
              <a:t>Hito 3:	- Juego terminado y subido a la web con mínimo dos 	niveles. GDD completado.</a:t>
            </a:r>
            <a:endParaRPr sz="1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1901875" y="206925"/>
            <a:ext cx="6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Demo</a:t>
            </a:r>
            <a:endParaRPr sz="3600" dirty="0">
              <a:solidFill>
                <a:srgbClr val="FFFFFF"/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pic>
        <p:nvPicPr>
          <p:cNvPr id="2" name="Hito1">
            <a:hlinkClick r:id="" action="ppaction://media"/>
            <a:extLst>
              <a:ext uri="{FF2B5EF4-FFF2-40B4-BE49-F238E27FC236}">
                <a16:creationId xmlns:a16="http://schemas.microsoft.com/office/drawing/2014/main" id="{C6827C25-602F-45B9-8C26-861F086E61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6724" y="1070343"/>
            <a:ext cx="6401590" cy="3600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390</Words>
  <Application>Microsoft Office PowerPoint</Application>
  <PresentationFormat>Presentación en pantalla (16:9)</PresentationFormat>
  <Paragraphs>45</Paragraphs>
  <Slides>12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Lato</vt:lpstr>
      <vt:lpstr>Oswald</vt:lpstr>
      <vt:lpstr>Oswald Regular</vt:lpstr>
      <vt:lpstr>Arial</vt:lpstr>
      <vt:lpstr>Simple Light</vt:lpstr>
      <vt:lpstr>Platero’s Tale</vt:lpstr>
      <vt:lpstr>El juego</vt:lpstr>
      <vt:lpstr>Mecánicas</vt:lpstr>
      <vt:lpstr>Dinámicas</vt:lpstr>
      <vt:lpstr>Background histórico</vt:lpstr>
      <vt:lpstr>Arquitectura</vt:lpstr>
      <vt:lpstr>Arte</vt:lpstr>
      <vt:lpstr>Próximos hitos</vt:lpstr>
      <vt:lpstr>Demo</vt:lpstr>
      <vt:lpstr>PLATAFORMAS USADAS</vt:lpstr>
      <vt:lpstr>Presentación de PowerPoint</vt:lpstr>
      <vt:lpstr>Contacto / Sugerencias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Platero’s Tale</dc:title>
  <dc:creator>Pablo Cubells</dc:creator>
  <cp:lastModifiedBy>Pablo Cubells</cp:lastModifiedBy>
  <cp:revision>6</cp:revision>
  <dcterms:modified xsi:type="dcterms:W3CDTF">2020-11-25T16:50:08Z</dcterms:modified>
</cp:coreProperties>
</file>